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  <p:sldId id="257" r:id="rId4"/>
    <p:sldId id="258" r:id="rId5"/>
    <p:sldId id="259" r:id="rId6"/>
    <p:sldId id="27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88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132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021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590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45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585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2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64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10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343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815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5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15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A417D6-5A34-4E83-A176-B1886BFED8A1}" type="datetimeFigureOut">
              <a:rPr lang="en-GB" smtClean="0"/>
              <a:pPr/>
              <a:t>16/10/2018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1B1E8-F459-4C64-8EA9-D296DD475F5B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9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353" y="2779985"/>
            <a:ext cx="7772400" cy="953572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Sikkerhed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arbejdsmiljø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arbejdspladsen</a:t>
            </a:r>
            <a:r>
              <a:rPr lang="en-GB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133741"/>
            <a:ext cx="6858000" cy="1655762"/>
          </a:xfrm>
        </p:spPr>
        <p:txBody>
          <a:bodyPr>
            <a:normAutofit/>
          </a:bodyPr>
          <a:lstStyle/>
          <a:p>
            <a:r>
              <a:rPr lang="en-GB" sz="4000" dirty="0"/>
              <a:t>Find </a:t>
            </a:r>
            <a:r>
              <a:rPr lang="en-GB" sz="4000" dirty="0" err="1"/>
              <a:t>potentielle</a:t>
            </a:r>
            <a:r>
              <a:rPr lang="en-GB" sz="4000" dirty="0"/>
              <a:t> farer </a:t>
            </a:r>
          </a:p>
        </p:txBody>
      </p:sp>
      <p:pic>
        <p:nvPicPr>
          <p:cNvPr id="1026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  <p:pic>
        <p:nvPicPr>
          <p:cNvPr id="1027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4043" y="0"/>
            <a:ext cx="3302000" cy="1943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8882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130" y="0"/>
            <a:ext cx="3035740" cy="6858000"/>
          </a:xfrm>
          <a:prstGeom prst="rect">
            <a:avLst/>
          </a:prstGeom>
        </p:spPr>
      </p:pic>
      <p:pic>
        <p:nvPicPr>
          <p:cNvPr id="8" name="Picture 7" descr="glov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682" y="2424198"/>
            <a:ext cx="2783541" cy="278354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2864223" y="3789075"/>
            <a:ext cx="2743201" cy="1105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8" idx="3"/>
          </p:cNvCxnSpPr>
          <p:nvPr/>
        </p:nvCxnSpPr>
        <p:spPr>
          <a:xfrm flipV="1">
            <a:off x="2864223" y="3792071"/>
            <a:ext cx="726142" cy="2389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B7FF82-26DC-094A-A52D-7992905B1640}"/>
              </a:ext>
            </a:extLst>
          </p:cNvPr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295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ov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561164"/>
            <a:ext cx="3072137" cy="2830802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V="1">
            <a:off x="2819884" y="2111188"/>
            <a:ext cx="1886587" cy="14948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843ACC-CA96-8245-ABE6-594578BEE15E}"/>
              </a:ext>
            </a:extLst>
          </p:cNvPr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797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i vi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069" y="2743200"/>
            <a:ext cx="2393577" cy="23935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935" y="0"/>
            <a:ext cx="3012130" cy="68580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 flipV="1">
            <a:off x="2622176" y="2111188"/>
            <a:ext cx="2084295" cy="15733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CA5F75B-27E2-F146-9172-D5BA7DE45537}"/>
              </a:ext>
            </a:extLst>
          </p:cNvPr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843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907" y="0"/>
            <a:ext cx="2996186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6C0FA52-DF23-DD49-8D5F-8C7EA3E6C670}"/>
              </a:ext>
            </a:extLst>
          </p:cNvPr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386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404" y="0"/>
            <a:ext cx="2967191" cy="6858000"/>
          </a:xfrm>
          <a:prstGeom prst="rect">
            <a:avLst/>
          </a:prstGeom>
        </p:spPr>
      </p:pic>
      <p:pic>
        <p:nvPicPr>
          <p:cNvPr id="3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pic>
        <p:nvPicPr>
          <p:cNvPr id="5" name="Picture 3" descr="F:\college\Euro\Dropbox\Logo\fb-safety4e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4534" y="436179"/>
            <a:ext cx="2834996" cy="16682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err="1">
                <a:solidFill>
                  <a:srgbClr val="00B050"/>
                </a:solidFill>
              </a:rPr>
              <a:t>Ja</a:t>
            </a:r>
            <a:r>
              <a:rPr lang="en-GB" sz="3200" dirty="0">
                <a:solidFill>
                  <a:srgbClr val="00B050"/>
                </a:solidFill>
              </a:rPr>
              <a:t>, super </a:t>
            </a:r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493" y="5889811"/>
            <a:ext cx="26759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Udfyld</a:t>
            </a:r>
            <a:r>
              <a:rPr lang="en-GB" dirty="0"/>
              <a:t> </a:t>
            </a:r>
            <a:r>
              <a:rPr lang="en-GB" dirty="0" err="1"/>
              <a:t>arbejdsark</a:t>
            </a:r>
            <a:r>
              <a:rPr lang="en-GB" dirty="0"/>
              <a:t> </a:t>
            </a:r>
            <a:r>
              <a:rPr lang="en-GB" dirty="0" err="1"/>
              <a:t>nr</a:t>
            </a:r>
            <a:r>
              <a:rPr lang="en-GB" dirty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882422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186" y="0"/>
            <a:ext cx="2507628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4118404" y="920234"/>
            <a:ext cx="1200150" cy="1489334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51373" y="321961"/>
            <a:ext cx="2162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Rem om </a:t>
            </a:r>
            <a:r>
              <a:rPr lang="en-GB" b="1" dirty="0" err="1"/>
              <a:t>halsen</a:t>
            </a:r>
            <a:endParaRPr lang="en-GB" b="1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1613" y="3816690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Lad </a:t>
            </a:r>
            <a:r>
              <a:rPr lang="en-GB" sz="2400" b="1" dirty="0" err="1">
                <a:solidFill>
                  <a:srgbClr val="00B050"/>
                </a:solidFill>
              </a:rPr>
              <a:t>os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fjerne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denne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risiko</a:t>
            </a:r>
            <a:endParaRPr lang="en-GB" sz="2400" dirty="0">
              <a:solidFill>
                <a:srgbClr val="00B050"/>
              </a:solidFill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61924" y="0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?</a:t>
            </a:r>
          </a:p>
          <a:p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61923" y="920234"/>
            <a:ext cx="31408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/>
              <a:t>Se nøje på billedet, kan du finde fire potentielle risikomomenter?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322" y="2721114"/>
            <a:ext cx="312545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/>
              <a:t>Skriv</a:t>
            </a:r>
            <a:r>
              <a:rPr lang="en-GB" sz="2000" dirty="0"/>
              <a:t> dine </a:t>
            </a:r>
            <a:r>
              <a:rPr lang="en-GB" sz="2000" dirty="0" err="1"/>
              <a:t>svar</a:t>
            </a:r>
            <a:r>
              <a:rPr lang="en-GB" sz="2000" dirty="0"/>
              <a:t> </a:t>
            </a:r>
            <a:r>
              <a:rPr lang="en-GB" sz="2000" dirty="0" err="1"/>
              <a:t>på</a:t>
            </a:r>
            <a:r>
              <a:rPr lang="en-GB" sz="2000" dirty="0"/>
              <a:t> </a:t>
            </a:r>
            <a:r>
              <a:rPr lang="en-GB" sz="2000" dirty="0" err="1"/>
              <a:t>svararket</a:t>
            </a:r>
            <a:endParaRPr lang="en-GB" sz="2000" dirty="0"/>
          </a:p>
        </p:txBody>
      </p:sp>
      <p:pic>
        <p:nvPicPr>
          <p:cNvPr id="15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551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578" y="0"/>
            <a:ext cx="2684844" cy="685800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4535530" y="1105930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5318554" y="506627"/>
            <a:ext cx="1032819" cy="1025612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351373" y="321961"/>
            <a:ext cx="234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Skruetrækker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brystlommen</a:t>
            </a:r>
            <a:endParaRPr lang="en-GB" b="1" dirty="0"/>
          </a:p>
          <a:p>
            <a:endParaRPr lang="en-GB" b="1" dirty="0"/>
          </a:p>
          <a:p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87782" y="651753"/>
            <a:ext cx="2882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/>
              <a:t>Se nøje på billedet, kan du finde tre potentielle risikomomenter?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Lad </a:t>
            </a:r>
            <a:r>
              <a:rPr lang="en-GB" sz="2400" b="1" dirty="0" err="1">
                <a:solidFill>
                  <a:srgbClr val="00B050"/>
                </a:solidFill>
              </a:rPr>
              <a:t>os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fjerne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denne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risiko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12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78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53" y="0"/>
            <a:ext cx="2628494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1373" y="321961"/>
            <a:ext cx="2162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Bidetang</a:t>
            </a:r>
            <a:r>
              <a:rPr lang="en-GB" b="1" dirty="0"/>
              <a:t> </a:t>
            </a:r>
            <a:r>
              <a:rPr lang="en-GB" b="1" dirty="0" err="1"/>
              <a:t>i</a:t>
            </a:r>
            <a:r>
              <a:rPr lang="en-GB" b="1" dirty="0"/>
              <a:t> </a:t>
            </a:r>
            <a:r>
              <a:rPr lang="en-GB" b="1" dirty="0" err="1"/>
              <a:t>lommen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3571702" y="3218935"/>
            <a:ext cx="783024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354726" y="691293"/>
            <a:ext cx="1996647" cy="2953951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7782" y="437745"/>
            <a:ext cx="30430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/>
              <a:t>Se nøje på billedet, kan du finde to potentielle risikomomenter?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Lad </a:t>
            </a:r>
            <a:r>
              <a:rPr lang="en-GB" sz="2400" b="1" dirty="0" err="1">
                <a:solidFill>
                  <a:srgbClr val="00B050"/>
                </a:solidFill>
              </a:rPr>
              <a:t>os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fjerne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denne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risiko</a:t>
            </a:r>
            <a:endParaRPr lang="en-GB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534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929" y="0"/>
            <a:ext cx="2588142" cy="68580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08771" y="5752071"/>
            <a:ext cx="1865271" cy="1105929"/>
          </a:xfrm>
          <a:prstGeom prst="ellipse">
            <a:avLst/>
          </a:prstGeom>
          <a:noFill/>
          <a:ln w="66675">
            <a:solidFill>
              <a:srgbClr val="FF0000"/>
            </a:solidFill>
            <a:prstDash val="sys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474042" y="771269"/>
            <a:ext cx="846737" cy="5419466"/>
          </a:xfrm>
          <a:prstGeom prst="line">
            <a:avLst/>
          </a:prstGeom>
          <a:ln w="476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209569" y="350847"/>
            <a:ext cx="2162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Snørebåndene</a:t>
            </a:r>
            <a:r>
              <a:rPr lang="en-GB" b="1" dirty="0"/>
              <a:t> </a:t>
            </a:r>
            <a:r>
              <a:rPr lang="en-GB" b="1" dirty="0" err="1"/>
              <a:t>er</a:t>
            </a:r>
            <a:r>
              <a:rPr lang="en-GB" b="1" dirty="0"/>
              <a:t> </a:t>
            </a:r>
            <a:r>
              <a:rPr lang="en-GB" b="1" dirty="0" err="1"/>
              <a:t>ikke</a:t>
            </a:r>
            <a:r>
              <a:rPr lang="en-GB" b="1" dirty="0"/>
              <a:t> </a:t>
            </a:r>
            <a:r>
              <a:rPr lang="en-GB" b="1" dirty="0" err="1"/>
              <a:t>bundet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-12359" y="920234"/>
            <a:ext cx="34351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/>
              <a:t>Se nøje på billedet, kan du finde en potentiel risiko?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3914" y="3013501"/>
            <a:ext cx="2796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00B050"/>
                </a:solidFill>
              </a:rPr>
              <a:t>Lad </a:t>
            </a:r>
            <a:r>
              <a:rPr lang="en-GB" sz="2400" b="1" dirty="0" err="1">
                <a:solidFill>
                  <a:srgbClr val="00B050"/>
                </a:solidFill>
              </a:rPr>
              <a:t>os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fjerne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denne</a:t>
            </a:r>
            <a:r>
              <a:rPr lang="en-GB" sz="2400" b="1" dirty="0">
                <a:solidFill>
                  <a:srgbClr val="00B050"/>
                </a:solidFill>
              </a:rPr>
              <a:t> </a:t>
            </a:r>
            <a:r>
              <a:rPr lang="en-GB" sz="2400" b="1" dirty="0" err="1">
                <a:solidFill>
                  <a:srgbClr val="00B050"/>
                </a:solidFill>
              </a:rPr>
              <a:t>risiko</a:t>
            </a:r>
            <a:endParaRPr lang="en-GB" sz="2400" dirty="0">
              <a:solidFill>
                <a:srgbClr val="00B050"/>
              </a:solidFill>
            </a:endParaRPr>
          </a:p>
        </p:txBody>
      </p: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4163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539" y="0"/>
            <a:ext cx="2662922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82228" y="604107"/>
            <a:ext cx="27946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err="1">
                <a:solidFill>
                  <a:srgbClr val="00B050"/>
                </a:solidFill>
              </a:rPr>
              <a:t>Godt</a:t>
            </a:r>
            <a:r>
              <a:rPr lang="en-GB" sz="3200" dirty="0">
                <a:solidFill>
                  <a:srgbClr val="00B050"/>
                </a:solidFill>
              </a:rPr>
              <a:t> </a:t>
            </a:r>
            <a:r>
              <a:rPr lang="en-GB" sz="3200" dirty="0" err="1">
                <a:solidFill>
                  <a:srgbClr val="00B050"/>
                </a:solidFill>
              </a:rPr>
              <a:t>klaret</a:t>
            </a:r>
            <a:r>
              <a:rPr lang="en-GB" sz="3200" dirty="0">
                <a:solidFill>
                  <a:srgbClr val="00B050"/>
                </a:solidFill>
              </a:rPr>
              <a:t> </a:t>
            </a:r>
            <a:r>
              <a:rPr lang="en-GB" sz="32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  <a:endParaRPr lang="en-GB" sz="3200" dirty="0">
              <a:solidFill>
                <a:srgbClr val="00B050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1398" y="1495168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3" y="2923660"/>
            <a:ext cx="2797518" cy="2797518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2434281" y="5090984"/>
            <a:ext cx="1668162" cy="133453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83940" y="5852044"/>
            <a:ext cx="2918011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97151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605" y="0"/>
            <a:ext cx="3112789" cy="685800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05" y="2549161"/>
            <a:ext cx="2721515" cy="251711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985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90" y="0"/>
            <a:ext cx="310622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25" y="2668545"/>
            <a:ext cx="2658241" cy="248731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 flipV="1">
            <a:off x="2197401" y="308919"/>
            <a:ext cx="2374598" cy="249227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6536B5-613A-0C4F-BFB8-712DA2745790}"/>
              </a:ext>
            </a:extLst>
          </p:cNvPr>
          <p:cNvSpPr txBox="1">
            <a:spLocks/>
          </p:cNvSpPr>
          <p:nvPr/>
        </p:nvSpPr>
        <p:spPr>
          <a:xfrm>
            <a:off x="-29180" y="1376592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737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376" y="0"/>
            <a:ext cx="2985247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24" y="2351135"/>
            <a:ext cx="2695632" cy="2727496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2483708" y="713698"/>
            <a:ext cx="1940512" cy="200478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F:\college\Euro\Dropbox\Logo\Erasmus+ logos\eu_flag_co_funded_pos_[rgb]_righ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3224" y="5852044"/>
            <a:ext cx="2608727" cy="833386"/>
          </a:xfrm>
          <a:prstGeom prst="rect">
            <a:avLst/>
          </a:prstGeom>
          <a:noFill/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053E889-B643-0E48-90A5-FCC10DB838AE}"/>
              </a:ext>
            </a:extLst>
          </p:cNvPr>
          <p:cNvSpPr txBox="1">
            <a:spLocks/>
          </p:cNvSpPr>
          <p:nvPr/>
        </p:nvSpPr>
        <p:spPr>
          <a:xfrm>
            <a:off x="-58364" y="1444686"/>
            <a:ext cx="3156261" cy="84772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elektriker</a:t>
            </a:r>
            <a:r>
              <a:rPr lang="en-GB" dirty="0"/>
              <a:t> </a:t>
            </a:r>
            <a:r>
              <a:rPr lang="en-GB" dirty="0" err="1"/>
              <a:t>klar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at </a:t>
            </a:r>
            <a:r>
              <a:rPr lang="en-GB" dirty="0" err="1"/>
              <a:t>arbejde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byggeplads</a:t>
            </a:r>
            <a:r>
              <a:rPr lang="en-GB" dirty="0"/>
              <a:t> med </a:t>
            </a:r>
            <a:r>
              <a:rPr lang="en-GB" dirty="0" err="1"/>
              <a:t>nedenstående</a:t>
            </a:r>
            <a:r>
              <a:rPr lang="en-GB" dirty="0"/>
              <a:t> </a:t>
            </a:r>
            <a:r>
              <a:rPr lang="en-GB" dirty="0" err="1"/>
              <a:t>skilt</a:t>
            </a:r>
            <a:r>
              <a:rPr lang="en-GB" dirty="0"/>
              <a:t>?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33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</TotalTime>
  <Words>220</Words>
  <Application>Microsoft Macintosh PowerPoint</Application>
  <PresentationFormat>Skærmshow (4:3)</PresentationFormat>
  <Paragraphs>29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Theme</vt:lpstr>
      <vt:lpstr>Sikkerhed og arbejdsmiljø på arbejdspladsen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>Bridgwater College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Tucker</dc:creator>
  <cp:lastModifiedBy>Microsoft Office-bruger</cp:lastModifiedBy>
  <cp:revision>24</cp:revision>
  <dcterms:created xsi:type="dcterms:W3CDTF">2017-10-05T09:35:23Z</dcterms:created>
  <dcterms:modified xsi:type="dcterms:W3CDTF">2018-10-16T08:57:34Z</dcterms:modified>
</cp:coreProperties>
</file>