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1" r:id="rId3"/>
    <p:sldId id="257" r:id="rId4"/>
    <p:sldId id="258" r:id="rId5"/>
    <p:sldId id="259" r:id="rId6"/>
    <p:sldId id="270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73" autoAdjust="0"/>
    <p:restoredTop sz="94660"/>
  </p:normalViewPr>
  <p:slideViewPr>
    <p:cSldViewPr snapToGrid="0">
      <p:cViewPr varScale="1">
        <p:scale>
          <a:sx n="41" d="100"/>
          <a:sy n="41" d="100"/>
        </p:scale>
        <p:origin x="-82" y="-38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55021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47590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3645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25585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5028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464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3410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8134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93815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50245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9215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417D6-5A34-4E83-A176-B1886BFED8A1}" type="datetimeFigureOut">
              <a:rPr lang="en-GB" smtClean="0"/>
              <a:pPr/>
              <a:t>09/10/2017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6429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353" y="2779985"/>
            <a:ext cx="7772400" cy="95357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Health and safety in the workplace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33741"/>
            <a:ext cx="6858000" cy="1655762"/>
          </a:xfrm>
        </p:spPr>
        <p:txBody>
          <a:bodyPr>
            <a:normAutofit/>
          </a:bodyPr>
          <a:lstStyle/>
          <a:p>
            <a:r>
              <a:rPr lang="en-GB" sz="4000" dirty="0" smtClean="0"/>
              <a:t>Identifying potential Hazards </a:t>
            </a:r>
            <a:endParaRPr lang="en-GB" sz="4000" dirty="0"/>
          </a:p>
        </p:txBody>
      </p:sp>
      <p:pic>
        <p:nvPicPr>
          <p:cNvPr id="1026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  <p:pic>
        <p:nvPicPr>
          <p:cNvPr id="1027" name="Picture 3" descr="F:\college\Euro\Dropbox\Logo\fb-safety4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4043" y="0"/>
            <a:ext cx="3302000" cy="1943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4888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4130" y="0"/>
            <a:ext cx="3035740" cy="6858000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0" y="111210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Is this electrician now ready for work on a building site with the following sign?</a:t>
            </a:r>
          </a:p>
          <a:p>
            <a:endParaRPr lang="en-GB" dirty="0"/>
          </a:p>
        </p:txBody>
      </p:sp>
      <p:pic>
        <p:nvPicPr>
          <p:cNvPr id="8" name="Picture 7" descr="glov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82" y="2424198"/>
            <a:ext cx="2783541" cy="278354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864223" y="3789075"/>
            <a:ext cx="2743201" cy="11057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3"/>
          </p:cNvCxnSpPr>
          <p:nvPr/>
        </p:nvCxnSpPr>
        <p:spPr>
          <a:xfrm flipV="1">
            <a:off x="2864223" y="3792071"/>
            <a:ext cx="726142" cy="2389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2729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3907" y="0"/>
            <a:ext cx="2996186" cy="6858000"/>
          </a:xfrm>
          <a:prstGeom prst="rect">
            <a:avLst/>
          </a:prstGeom>
        </p:spPr>
      </p:pic>
      <p:pic>
        <p:nvPicPr>
          <p:cNvPr id="3" name="Picture 2" descr="ov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61164"/>
            <a:ext cx="3072137" cy="283080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111210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Is this electrician now ready for work on a building site with the following sign?</a:t>
            </a:r>
          </a:p>
          <a:p>
            <a:endParaRPr lang="en-GB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819884" y="2111188"/>
            <a:ext cx="1886587" cy="149480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7079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i vi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069" y="2743200"/>
            <a:ext cx="2393577" cy="23935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5935" y="0"/>
            <a:ext cx="3012130" cy="6858000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0" y="111210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Is this electrician now ready for work on a building site with the following sign?</a:t>
            </a:r>
          </a:p>
          <a:p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622176" y="2111188"/>
            <a:ext cx="2084295" cy="15733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2484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3907" y="0"/>
            <a:ext cx="2996186" cy="6858000"/>
          </a:xfrm>
          <a:prstGeom prst="rect">
            <a:avLst/>
          </a:prstGeom>
        </p:spPr>
      </p:pic>
      <p:pic>
        <p:nvPicPr>
          <p:cNvPr id="3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430306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Is this electrician ready for work?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51538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8404" y="0"/>
            <a:ext cx="2967191" cy="6858000"/>
          </a:xfrm>
          <a:prstGeom prst="rect">
            <a:avLst/>
          </a:prstGeom>
        </p:spPr>
      </p:pic>
      <p:pic>
        <p:nvPicPr>
          <p:cNvPr id="3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pic>
        <p:nvPicPr>
          <p:cNvPr id="5" name="Picture 3" descr="F:\college\Euro\Dropbox\Logo\fb-safety4e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4534" y="436179"/>
            <a:ext cx="2834996" cy="16682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82228" y="604107"/>
            <a:ext cx="27946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smtClean="0">
                <a:solidFill>
                  <a:srgbClr val="00B050"/>
                </a:solidFill>
              </a:rPr>
              <a:t>Yes Well Done </a:t>
            </a:r>
            <a:r>
              <a:rPr lang="en-GB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GB" sz="3200" dirty="0" smtClean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493" y="5889811"/>
            <a:ext cx="2675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Now please complete Worksheet No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8242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8186" y="0"/>
            <a:ext cx="2507628" cy="6858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118404" y="920234"/>
            <a:ext cx="1200150" cy="1489334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318554" y="506627"/>
            <a:ext cx="1032819" cy="1025612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351373" y="321961"/>
            <a:ext cx="2162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Lanyard around neck </a:t>
            </a:r>
          </a:p>
          <a:p>
            <a:endParaRPr lang="en-GB" dirty="0"/>
          </a:p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41613" y="3816690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B050"/>
                </a:solidFill>
              </a:rPr>
              <a:t>Lets remove this hazard</a:t>
            </a:r>
            <a:endParaRPr lang="en-GB" sz="2400" dirty="0">
              <a:solidFill>
                <a:srgbClr val="00B05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61924" y="0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Is this electrician ready for work?</a:t>
            </a:r>
          </a:p>
          <a:p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161923" y="920234"/>
            <a:ext cx="31408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Look at the picture carefully</a:t>
            </a:r>
            <a:r>
              <a:rPr lang="en-GB" sz="2000" dirty="0"/>
              <a:t>.</a:t>
            </a:r>
            <a:endParaRPr lang="en-GB" sz="2000" dirty="0" smtClean="0"/>
          </a:p>
          <a:p>
            <a:r>
              <a:rPr lang="en-GB" sz="2000" dirty="0" smtClean="0"/>
              <a:t>Can you spot four potential Hazards to his safety 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7322" y="2721114"/>
            <a:ext cx="31254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Write your answers on the worksheet provided</a:t>
            </a:r>
          </a:p>
        </p:txBody>
      </p:sp>
      <p:pic>
        <p:nvPicPr>
          <p:cNvPr id="15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3551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9578" y="0"/>
            <a:ext cx="2684844" cy="6858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535530" y="1105930"/>
            <a:ext cx="783024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318554" y="506627"/>
            <a:ext cx="1032819" cy="1025612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351373" y="321961"/>
            <a:ext cx="2347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Screwdriver in pocket</a:t>
            </a:r>
          </a:p>
          <a:p>
            <a:endParaRPr lang="en-GB" b="1" dirty="0" smtClean="0"/>
          </a:p>
          <a:p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87782" y="920234"/>
            <a:ext cx="32145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/>
              <a:t>Look at the picture carefully,</a:t>
            </a:r>
          </a:p>
          <a:p>
            <a:r>
              <a:rPr lang="en-GB" sz="2000" dirty="0" smtClean="0"/>
              <a:t>Can you spot three Hazards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B050"/>
                </a:solidFill>
              </a:rPr>
              <a:t>Lets remove this hazard</a:t>
            </a:r>
            <a:endParaRPr lang="en-GB" sz="2400" dirty="0">
              <a:solidFill>
                <a:srgbClr val="00B050"/>
              </a:solidFill>
            </a:endParaRPr>
          </a:p>
        </p:txBody>
      </p:sp>
      <p:pic>
        <p:nvPicPr>
          <p:cNvPr id="12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378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57753" y="0"/>
            <a:ext cx="26284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51373" y="321961"/>
            <a:ext cx="2162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Cutters in pocket </a:t>
            </a:r>
          </a:p>
          <a:p>
            <a:endParaRPr lang="en-GB" dirty="0"/>
          </a:p>
          <a:p>
            <a:r>
              <a:rPr lang="en-GB" dirty="0" smtClean="0"/>
              <a:t>Insert text here</a:t>
            </a:r>
            <a:endParaRPr lang="en-GB" dirty="0"/>
          </a:p>
        </p:txBody>
      </p:sp>
      <p:sp>
        <p:nvSpPr>
          <p:cNvPr id="6" name="Oval 5"/>
          <p:cNvSpPr/>
          <p:nvPr/>
        </p:nvSpPr>
        <p:spPr>
          <a:xfrm>
            <a:off x="3571702" y="3218935"/>
            <a:ext cx="783024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354726" y="691293"/>
            <a:ext cx="1996647" cy="2953951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7782" y="920234"/>
            <a:ext cx="32145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/>
              <a:t>Look at the picture carefully,</a:t>
            </a:r>
          </a:p>
          <a:p>
            <a:r>
              <a:rPr lang="en-GB" sz="2000" dirty="0" smtClean="0"/>
              <a:t>Can you spot two Hazards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B050"/>
                </a:solidFill>
              </a:rPr>
              <a:t>Lets remove this hazard</a:t>
            </a:r>
            <a:endParaRPr lang="en-GB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453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7929" y="0"/>
            <a:ext cx="2588142" cy="6858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608771" y="5752071"/>
            <a:ext cx="1865271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474042" y="771269"/>
            <a:ext cx="846737" cy="541946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351373" y="321961"/>
            <a:ext cx="2162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Shoes laces untied </a:t>
            </a:r>
          </a:p>
          <a:p>
            <a:endParaRPr lang="en-GB" dirty="0"/>
          </a:p>
          <a:p>
            <a:r>
              <a:rPr lang="en-GB" dirty="0" smtClean="0"/>
              <a:t>Insert text here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-12359" y="920234"/>
            <a:ext cx="34351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Look at the picture carefully,</a:t>
            </a:r>
          </a:p>
          <a:p>
            <a:r>
              <a:rPr lang="en-GB" sz="2000" dirty="0" smtClean="0"/>
              <a:t>Can you spot the Hazard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B050"/>
                </a:solidFill>
              </a:rPr>
              <a:t>Lets remove this hazard</a:t>
            </a:r>
            <a:endParaRPr lang="en-GB" sz="2400" dirty="0">
              <a:solidFill>
                <a:srgbClr val="00B050"/>
              </a:solidFill>
            </a:endParaRPr>
          </a:p>
        </p:txBody>
      </p: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4163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40539" y="0"/>
            <a:ext cx="2662922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2228" y="604107"/>
            <a:ext cx="27946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smtClean="0">
                <a:solidFill>
                  <a:srgbClr val="00B050"/>
                </a:solidFill>
              </a:rPr>
              <a:t>Well Done </a:t>
            </a:r>
            <a:r>
              <a:rPr lang="en-GB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GB" sz="3200" dirty="0" smtClean="0">
              <a:solidFill>
                <a:srgbClr val="00B05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1398" y="149516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Is this electrician now ready for work on a building site with the following sign?</a:t>
            </a:r>
          </a:p>
          <a:p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53" y="2923660"/>
            <a:ext cx="2797518" cy="2797518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2434281" y="5090984"/>
            <a:ext cx="1668162" cy="133453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9715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5605" y="0"/>
            <a:ext cx="3112789" cy="685800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0" y="153223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Is this electrician now ready for work on a building site with the following sign?</a:t>
            </a:r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805" y="2549161"/>
            <a:ext cx="2721515" cy="251711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2197401" y="308919"/>
            <a:ext cx="2374598" cy="24922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5985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8890" y="0"/>
            <a:ext cx="3106220" cy="68580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153223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Is this electrician now ready for work on a building site with the following sign?</a:t>
            </a:r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325" y="2668545"/>
            <a:ext cx="2658241" cy="2487312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2197401" y="308919"/>
            <a:ext cx="2374598" cy="24922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7737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9376" y="0"/>
            <a:ext cx="2985247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424" y="2351135"/>
            <a:ext cx="2695632" cy="2727496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11210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Is this electrician now ready for work on a building site with the following sign?</a:t>
            </a:r>
          </a:p>
          <a:p>
            <a:endParaRPr lang="en-GB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483708" y="713698"/>
            <a:ext cx="1940512" cy="20047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833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348</TotalTime>
  <Words>242</Words>
  <Application>Microsoft Office PowerPoint</Application>
  <PresentationFormat>On-screen Show (4:3)</PresentationFormat>
  <Paragraphs>37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Health and safety in the workplace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Bridgwater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Tucker</dc:creator>
  <cp:lastModifiedBy>russ hp mob</cp:lastModifiedBy>
  <cp:revision>21</cp:revision>
  <dcterms:created xsi:type="dcterms:W3CDTF">2017-10-05T09:35:23Z</dcterms:created>
  <dcterms:modified xsi:type="dcterms:W3CDTF">2017-10-09T08:30:31Z</dcterms:modified>
</cp:coreProperties>
</file>