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  <p:sldId id="257" r:id="rId4"/>
    <p:sldId id="258" r:id="rId5"/>
    <p:sldId id="259" r:id="rId6"/>
    <p:sldId id="27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173" autoAdjust="0"/>
    <p:restoredTop sz="94660"/>
  </p:normalViewPr>
  <p:slideViewPr>
    <p:cSldViewPr snapToGrid="0">
      <p:cViewPr varScale="1">
        <p:scale>
          <a:sx n="98" d="100"/>
          <a:sy n="98" d="100"/>
        </p:scale>
        <p:origin x="-96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5502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4759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3645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2558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5028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464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3410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8134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381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5024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921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1B1E8-F459-4C64-8EA9-D296DD475F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6429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353" y="2779985"/>
            <a:ext cx="7772400" cy="953572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Salud</a:t>
            </a:r>
            <a:r>
              <a:rPr lang="en-GB" dirty="0" smtClean="0"/>
              <a:t> y </a:t>
            </a:r>
            <a:r>
              <a:rPr lang="en-GB" dirty="0" err="1" smtClean="0"/>
              <a:t>seguridad</a:t>
            </a:r>
            <a:r>
              <a:rPr lang="en-GB" dirty="0" smtClean="0"/>
              <a:t> en el </a:t>
            </a:r>
            <a:r>
              <a:rPr lang="en-GB" dirty="0" err="1" smtClean="0"/>
              <a:t>trabajo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33741"/>
            <a:ext cx="6858000" cy="1655762"/>
          </a:xfrm>
        </p:spPr>
        <p:txBody>
          <a:bodyPr>
            <a:normAutofit/>
          </a:bodyPr>
          <a:lstStyle/>
          <a:p>
            <a:r>
              <a:rPr lang="en-GB" sz="4000" dirty="0" err="1" smtClean="0"/>
              <a:t>Identificando</a:t>
            </a:r>
            <a:r>
              <a:rPr lang="en-GB" sz="4000" dirty="0" smtClean="0"/>
              <a:t> </a:t>
            </a:r>
            <a:r>
              <a:rPr lang="en-GB" sz="4000" dirty="0" err="1" smtClean="0"/>
              <a:t>posibles</a:t>
            </a:r>
            <a:r>
              <a:rPr lang="en-GB" sz="4000" dirty="0" smtClean="0"/>
              <a:t> </a:t>
            </a:r>
            <a:r>
              <a:rPr lang="en-GB" sz="4000" dirty="0" err="1" smtClean="0"/>
              <a:t>peligros</a:t>
            </a:r>
            <a:endParaRPr lang="en-GB" sz="4000" dirty="0"/>
          </a:p>
        </p:txBody>
      </p:sp>
      <p:pic>
        <p:nvPicPr>
          <p:cNvPr id="1026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  <p:pic>
        <p:nvPicPr>
          <p:cNvPr id="1027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4043" y="0"/>
            <a:ext cx="3302000" cy="1943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488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130" y="0"/>
            <a:ext cx="303574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" y="1112108"/>
            <a:ext cx="2966936" cy="11641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 en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construcción</a:t>
            </a:r>
            <a:r>
              <a:rPr lang="en-GB" dirty="0" smtClean="0"/>
              <a:t> con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señal</a:t>
            </a:r>
            <a:r>
              <a:rPr lang="en-GB" dirty="0" smtClean="0"/>
              <a:t>?</a:t>
            </a:r>
          </a:p>
          <a:p>
            <a:endParaRPr lang="en-GB" dirty="0"/>
          </a:p>
        </p:txBody>
      </p:sp>
      <p:pic>
        <p:nvPicPr>
          <p:cNvPr id="8" name="Picture 7" descr="glov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82" y="2424198"/>
            <a:ext cx="2783541" cy="278354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4223" y="3789075"/>
            <a:ext cx="2743201" cy="1105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</p:cNvCxnSpPr>
          <p:nvPr/>
        </p:nvCxnSpPr>
        <p:spPr>
          <a:xfrm flipV="1">
            <a:off x="2864223" y="3792071"/>
            <a:ext cx="726142" cy="2389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272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ov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1164"/>
            <a:ext cx="3072137" cy="283080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112108"/>
            <a:ext cx="2957209" cy="10863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 en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construcción</a:t>
            </a:r>
            <a:r>
              <a:rPr lang="en-GB" dirty="0" smtClean="0"/>
              <a:t> con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señal</a:t>
            </a:r>
            <a:r>
              <a:rPr lang="en-GB" dirty="0" smtClean="0"/>
              <a:t>?</a:t>
            </a:r>
          </a:p>
          <a:p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819884" y="2111188"/>
            <a:ext cx="1886587" cy="149480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07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 v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069" y="2743200"/>
            <a:ext cx="2393577" cy="23935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35" y="0"/>
            <a:ext cx="301213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1112108"/>
            <a:ext cx="3064213" cy="10863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 en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construcción</a:t>
            </a:r>
            <a:r>
              <a:rPr lang="en-GB" dirty="0" smtClean="0"/>
              <a:t> con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señal</a:t>
            </a:r>
            <a:r>
              <a:rPr lang="en-GB" dirty="0" smtClean="0"/>
              <a:t>?</a:t>
            </a:r>
          </a:p>
          <a:p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622176" y="2111188"/>
            <a:ext cx="2084295" cy="15733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2484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43030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el </a:t>
            </a:r>
            <a:r>
              <a:rPr lang="en-GB" dirty="0" err="1" smtClean="0"/>
              <a:t>electricista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?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51538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404" y="0"/>
            <a:ext cx="2967191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pic>
        <p:nvPicPr>
          <p:cNvPr id="5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4534" y="436179"/>
            <a:ext cx="2834996" cy="16682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>
                <a:solidFill>
                  <a:srgbClr val="00B050"/>
                </a:solidFill>
              </a:rPr>
              <a:t>¡</a:t>
            </a:r>
            <a:r>
              <a:rPr lang="en-GB" sz="3200" dirty="0" err="1" smtClean="0">
                <a:solidFill>
                  <a:srgbClr val="00B050"/>
                </a:solidFill>
              </a:rPr>
              <a:t>Sí</a:t>
            </a:r>
            <a:r>
              <a:rPr lang="en-GB" sz="3200" dirty="0" smtClean="0">
                <a:solidFill>
                  <a:srgbClr val="00B050"/>
                </a:solidFill>
              </a:rPr>
              <a:t>! </a:t>
            </a:r>
            <a:r>
              <a:rPr lang="en-GB" sz="3200" dirty="0" err="1" smtClean="0">
                <a:solidFill>
                  <a:srgbClr val="00B050"/>
                </a:solidFill>
              </a:rPr>
              <a:t>Buen</a:t>
            </a:r>
            <a:r>
              <a:rPr lang="en-GB" sz="3200" dirty="0" smtClean="0">
                <a:solidFill>
                  <a:srgbClr val="00B050"/>
                </a:solidFill>
              </a:rPr>
              <a:t> </a:t>
            </a:r>
            <a:r>
              <a:rPr lang="en-GB" sz="3200" dirty="0" err="1" smtClean="0">
                <a:solidFill>
                  <a:srgbClr val="00B050"/>
                </a:solidFill>
              </a:rPr>
              <a:t>trabajo</a:t>
            </a:r>
            <a:r>
              <a:rPr lang="en-GB" sz="3200" dirty="0" smtClean="0">
                <a:solidFill>
                  <a:srgbClr val="00B050"/>
                </a:solidFill>
              </a:rPr>
              <a:t> </a:t>
            </a:r>
            <a:r>
              <a:rPr lang="en-GB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 smtClean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493" y="5889811"/>
            <a:ext cx="267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completa</a:t>
            </a:r>
            <a:r>
              <a:rPr lang="en-GB" dirty="0" smtClean="0"/>
              <a:t> la </a:t>
            </a:r>
            <a:r>
              <a:rPr lang="en-GB" dirty="0" err="1" smtClean="0"/>
              <a:t>hoja</a:t>
            </a:r>
            <a:r>
              <a:rPr lang="en-GB" dirty="0" smtClean="0"/>
              <a:t> de </a:t>
            </a:r>
            <a:r>
              <a:rPr lang="en-GB" dirty="0" err="1" smtClean="0"/>
              <a:t>ejercicios</a:t>
            </a:r>
            <a:r>
              <a:rPr lang="en-GB" dirty="0" smtClean="0"/>
              <a:t> 2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88242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86" y="0"/>
            <a:ext cx="2507628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118404" y="920234"/>
            <a:ext cx="1200150" cy="1489334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51373" y="321961"/>
            <a:ext cx="2162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Cinta</a:t>
            </a:r>
            <a:r>
              <a:rPr lang="en-GB" b="1" dirty="0" smtClean="0"/>
              <a:t> </a:t>
            </a:r>
            <a:r>
              <a:rPr lang="en-GB" b="1" dirty="0" err="1" smtClean="0"/>
              <a:t>alrededor</a:t>
            </a:r>
            <a:r>
              <a:rPr lang="en-GB" b="1" dirty="0" smtClean="0"/>
              <a:t> del </a:t>
            </a:r>
            <a:r>
              <a:rPr lang="en-GB" b="1" dirty="0" err="1" smtClean="0"/>
              <a:t>cuello</a:t>
            </a:r>
            <a:r>
              <a:rPr lang="en-GB" b="1" dirty="0" smtClean="0"/>
              <a:t>.</a:t>
            </a:r>
            <a:endParaRPr lang="en-GB" b="1" dirty="0" smtClean="0"/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41613" y="3816690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>
                <a:solidFill>
                  <a:srgbClr val="00B050"/>
                </a:solidFill>
              </a:rPr>
              <a:t>Vamos</a:t>
            </a:r>
            <a:r>
              <a:rPr lang="en-GB" sz="2400" b="1" dirty="0" smtClean="0">
                <a:solidFill>
                  <a:srgbClr val="00B050"/>
                </a:solidFill>
              </a:rPr>
              <a:t> a </a:t>
            </a:r>
            <a:r>
              <a:rPr lang="en-GB" sz="2400" b="1" dirty="0" err="1" smtClean="0">
                <a:solidFill>
                  <a:srgbClr val="00B050"/>
                </a:solidFill>
              </a:rPr>
              <a:t>eliminar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este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peligro</a:t>
            </a:r>
            <a:r>
              <a:rPr lang="en-GB" sz="2400" b="1" dirty="0" smtClean="0">
                <a:solidFill>
                  <a:srgbClr val="00B050"/>
                </a:solidFill>
              </a:rPr>
              <a:t>.</a:t>
            </a:r>
            <a:endParaRPr lang="en-GB" sz="2400" dirty="0">
              <a:solidFill>
                <a:srgbClr val="00B05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61924" y="0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el </a:t>
            </a:r>
            <a:r>
              <a:rPr lang="en-GB" dirty="0" err="1" smtClean="0"/>
              <a:t>electricista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?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61923" y="920234"/>
            <a:ext cx="31408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/>
              <a:t>Mira detenidamente esta imagen</a:t>
            </a:r>
            <a:r>
              <a:rPr lang="es-ES" sz="2000" dirty="0" smtClean="0"/>
              <a:t>. ¿</a:t>
            </a:r>
            <a:r>
              <a:rPr lang="es-ES" sz="2000" dirty="0" smtClean="0"/>
              <a:t>Puedes detectar </a:t>
            </a:r>
            <a:r>
              <a:rPr lang="es-ES" sz="2000" dirty="0" smtClean="0"/>
              <a:t>4 posibles </a:t>
            </a:r>
            <a:r>
              <a:rPr lang="es-ES" sz="2000" dirty="0" smtClean="0"/>
              <a:t>peligros para su seguridad? </a:t>
            </a:r>
            <a:endParaRPr lang="en-GB" sz="20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177322" y="2721114"/>
            <a:ext cx="31254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/>
              <a:t>Escribe</a:t>
            </a:r>
            <a:r>
              <a:rPr lang="en-GB" sz="2000" dirty="0" smtClean="0"/>
              <a:t> </a:t>
            </a:r>
            <a:r>
              <a:rPr lang="en-GB" sz="2000" dirty="0" err="1" smtClean="0"/>
              <a:t>tus</a:t>
            </a:r>
            <a:r>
              <a:rPr lang="en-GB" sz="2000" dirty="0" smtClean="0"/>
              <a:t> </a:t>
            </a:r>
            <a:r>
              <a:rPr lang="en-GB" sz="2000" dirty="0" err="1" smtClean="0"/>
              <a:t>respuestas</a:t>
            </a:r>
            <a:r>
              <a:rPr lang="en-GB" sz="2000" dirty="0" smtClean="0"/>
              <a:t> en la </a:t>
            </a:r>
            <a:r>
              <a:rPr lang="en-GB" sz="2000" dirty="0" err="1" smtClean="0"/>
              <a:t>hoja</a:t>
            </a:r>
            <a:r>
              <a:rPr lang="en-GB" sz="2000" dirty="0" smtClean="0"/>
              <a:t> de </a:t>
            </a:r>
            <a:r>
              <a:rPr lang="en-GB" sz="2000" dirty="0" err="1" smtClean="0"/>
              <a:t>ejercicios</a:t>
            </a:r>
            <a:r>
              <a:rPr lang="en-GB" sz="2000" dirty="0" smtClean="0"/>
              <a:t>.</a:t>
            </a:r>
            <a:endParaRPr lang="en-GB" sz="2000" dirty="0" smtClean="0"/>
          </a:p>
        </p:txBody>
      </p:sp>
      <p:pic>
        <p:nvPicPr>
          <p:cNvPr id="15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55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78" y="0"/>
            <a:ext cx="2684844" cy="6858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535530" y="1105930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51373" y="321961"/>
            <a:ext cx="234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Destornillador</a:t>
            </a:r>
            <a:r>
              <a:rPr lang="en-GB" b="1" dirty="0" smtClean="0"/>
              <a:t> en el </a:t>
            </a:r>
            <a:r>
              <a:rPr lang="en-GB" b="1" dirty="0" err="1" smtClean="0"/>
              <a:t>bolsillo</a:t>
            </a:r>
            <a:r>
              <a:rPr lang="en-GB" b="1" dirty="0" smtClean="0"/>
              <a:t>.</a:t>
            </a:r>
            <a:endParaRPr lang="en-GB" b="1" dirty="0" smtClean="0"/>
          </a:p>
          <a:p>
            <a:endParaRPr lang="en-GB" b="1" dirty="0" smtClean="0"/>
          </a:p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7782" y="920234"/>
            <a:ext cx="3112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Mira </a:t>
            </a:r>
            <a:r>
              <a:rPr lang="en-GB" sz="2000" dirty="0" err="1" smtClean="0"/>
              <a:t>detenidamente</a:t>
            </a:r>
            <a:r>
              <a:rPr lang="en-GB" sz="2000" dirty="0" smtClean="0"/>
              <a:t> </a:t>
            </a:r>
            <a:r>
              <a:rPr lang="en-GB" sz="2000" dirty="0" err="1" smtClean="0"/>
              <a:t>esta</a:t>
            </a:r>
            <a:r>
              <a:rPr lang="en-GB" sz="2000" dirty="0" smtClean="0"/>
              <a:t> </a:t>
            </a:r>
            <a:r>
              <a:rPr lang="en-GB" sz="2000" dirty="0" err="1" smtClean="0"/>
              <a:t>imagen</a:t>
            </a:r>
            <a:r>
              <a:rPr lang="en-GB" sz="2000" dirty="0" smtClean="0"/>
              <a:t>.</a:t>
            </a:r>
            <a:r>
              <a:rPr lang="en-GB" sz="2000" dirty="0" smtClean="0"/>
              <a:t> </a:t>
            </a:r>
            <a:r>
              <a:rPr lang="en-GB" sz="2000" dirty="0" smtClean="0"/>
              <a:t>¿</a:t>
            </a:r>
            <a:r>
              <a:rPr lang="en-GB" sz="2000" dirty="0" err="1" smtClean="0"/>
              <a:t>Puedes</a:t>
            </a:r>
            <a:r>
              <a:rPr lang="en-GB" sz="2000" dirty="0" smtClean="0"/>
              <a:t> </a:t>
            </a:r>
            <a:r>
              <a:rPr lang="en-GB" sz="2000" dirty="0" err="1" smtClean="0"/>
              <a:t>identificar</a:t>
            </a:r>
            <a:r>
              <a:rPr lang="en-GB" sz="2000" dirty="0" smtClean="0"/>
              <a:t> 3 </a:t>
            </a:r>
            <a:r>
              <a:rPr lang="en-GB" sz="2000" dirty="0" err="1" smtClean="0"/>
              <a:t>peligros</a:t>
            </a:r>
            <a:r>
              <a:rPr lang="en-GB" sz="2000" dirty="0" smtClean="0"/>
              <a:t>?</a:t>
            </a:r>
            <a:endParaRPr lang="en-GB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>
                <a:solidFill>
                  <a:srgbClr val="00B050"/>
                </a:solidFill>
              </a:rPr>
              <a:t>Vamos</a:t>
            </a:r>
            <a:r>
              <a:rPr lang="en-GB" sz="2400" b="1" dirty="0" smtClean="0">
                <a:solidFill>
                  <a:srgbClr val="00B050"/>
                </a:solidFill>
              </a:rPr>
              <a:t> a </a:t>
            </a:r>
            <a:r>
              <a:rPr lang="en-GB" sz="2400" b="1" dirty="0" err="1" smtClean="0">
                <a:solidFill>
                  <a:srgbClr val="00B050"/>
                </a:solidFill>
              </a:rPr>
              <a:t>eliminar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este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peligro</a:t>
            </a:r>
            <a:r>
              <a:rPr lang="en-GB" sz="2400" b="1" dirty="0" smtClean="0">
                <a:solidFill>
                  <a:srgbClr val="00B050"/>
                </a:solidFill>
              </a:rPr>
              <a:t>.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12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378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753" y="0"/>
            <a:ext cx="26284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1373" y="321961"/>
            <a:ext cx="2162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Cúter</a:t>
            </a:r>
            <a:r>
              <a:rPr lang="en-GB" b="1" dirty="0" smtClean="0"/>
              <a:t> en el </a:t>
            </a:r>
            <a:r>
              <a:rPr lang="en-GB" b="1" dirty="0" err="1" smtClean="0"/>
              <a:t>bolsillo</a:t>
            </a:r>
            <a:r>
              <a:rPr lang="en-GB" b="1" dirty="0" smtClean="0"/>
              <a:t>.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3571702" y="3218935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354726" y="691293"/>
            <a:ext cx="1996647" cy="2953951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7782" y="920234"/>
            <a:ext cx="30250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Mira </a:t>
            </a:r>
            <a:r>
              <a:rPr lang="en-GB" sz="2000" dirty="0" err="1" smtClean="0"/>
              <a:t>esta</a:t>
            </a:r>
            <a:r>
              <a:rPr lang="en-GB" sz="2000" dirty="0" smtClean="0"/>
              <a:t> </a:t>
            </a:r>
            <a:r>
              <a:rPr lang="en-GB" sz="2000" dirty="0" err="1" smtClean="0"/>
              <a:t>imagen</a:t>
            </a:r>
            <a:r>
              <a:rPr lang="en-GB" sz="2000" dirty="0" smtClean="0"/>
              <a:t> </a:t>
            </a:r>
            <a:r>
              <a:rPr lang="en-GB" sz="2000" dirty="0" err="1" smtClean="0"/>
              <a:t>detenidamente</a:t>
            </a:r>
            <a:r>
              <a:rPr lang="en-GB" sz="2000" dirty="0" smtClean="0"/>
              <a:t>.</a:t>
            </a:r>
            <a:r>
              <a:rPr lang="en-GB" sz="2000" dirty="0" smtClean="0"/>
              <a:t> </a:t>
            </a:r>
            <a:r>
              <a:rPr lang="en-GB" sz="2000" dirty="0" smtClean="0"/>
              <a:t>¿</a:t>
            </a:r>
            <a:r>
              <a:rPr lang="en-GB" sz="2000" dirty="0" err="1" smtClean="0"/>
              <a:t>Puedes</a:t>
            </a:r>
            <a:r>
              <a:rPr lang="en-GB" sz="2000" dirty="0" smtClean="0"/>
              <a:t> </a:t>
            </a:r>
            <a:r>
              <a:rPr lang="en-GB" sz="2000" dirty="0" err="1" smtClean="0"/>
              <a:t>identificar</a:t>
            </a:r>
            <a:r>
              <a:rPr lang="en-GB" sz="2000" dirty="0" smtClean="0"/>
              <a:t> 2 </a:t>
            </a:r>
            <a:r>
              <a:rPr lang="en-GB" sz="2000" dirty="0" err="1" smtClean="0"/>
              <a:t>peligros</a:t>
            </a:r>
            <a:r>
              <a:rPr lang="en-GB" sz="2000" dirty="0" smtClean="0"/>
              <a:t>?</a:t>
            </a:r>
            <a:endParaRPr lang="en-GB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>
                <a:solidFill>
                  <a:srgbClr val="00B050"/>
                </a:solidFill>
              </a:rPr>
              <a:t>Vamos</a:t>
            </a:r>
            <a:r>
              <a:rPr lang="en-GB" sz="2400" b="1" dirty="0" smtClean="0">
                <a:solidFill>
                  <a:srgbClr val="00B050"/>
                </a:solidFill>
              </a:rPr>
              <a:t> a </a:t>
            </a:r>
            <a:r>
              <a:rPr lang="en-GB" sz="2400" b="1" dirty="0" err="1" smtClean="0">
                <a:solidFill>
                  <a:srgbClr val="00B050"/>
                </a:solidFill>
              </a:rPr>
              <a:t>eliminar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este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peligro</a:t>
            </a:r>
            <a:r>
              <a:rPr lang="en-GB" sz="2400" b="1" dirty="0" smtClean="0">
                <a:solidFill>
                  <a:srgbClr val="00B050"/>
                </a:solidFill>
              </a:rPr>
              <a:t>.</a:t>
            </a:r>
            <a:endParaRPr lang="en-GB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453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929" y="0"/>
            <a:ext cx="2588142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08771" y="5752071"/>
            <a:ext cx="1865271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474042" y="771269"/>
            <a:ext cx="846737" cy="541946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51373" y="321961"/>
            <a:ext cx="2162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Los </a:t>
            </a:r>
            <a:r>
              <a:rPr lang="en-GB" b="1" dirty="0" err="1" smtClean="0"/>
              <a:t>cordones</a:t>
            </a:r>
            <a:r>
              <a:rPr lang="en-GB" b="1" dirty="0" smtClean="0"/>
              <a:t> </a:t>
            </a:r>
            <a:r>
              <a:rPr lang="en-GB" b="1" dirty="0" err="1" smtClean="0"/>
              <a:t>desabrochados</a:t>
            </a:r>
            <a:r>
              <a:rPr lang="en-GB" b="1" dirty="0" smtClean="0"/>
              <a:t>. </a:t>
            </a:r>
            <a:endParaRPr lang="en-GB" b="1" dirty="0" smtClean="0"/>
          </a:p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62739" y="910506"/>
            <a:ext cx="31543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Mira </a:t>
            </a:r>
            <a:r>
              <a:rPr lang="en-GB" sz="2000" dirty="0" err="1" smtClean="0"/>
              <a:t>esta</a:t>
            </a:r>
            <a:r>
              <a:rPr lang="en-GB" sz="2000" dirty="0" smtClean="0"/>
              <a:t> </a:t>
            </a:r>
            <a:r>
              <a:rPr lang="en-GB" sz="2000" dirty="0" err="1" smtClean="0"/>
              <a:t>imagen</a:t>
            </a:r>
            <a:r>
              <a:rPr lang="en-GB" sz="2000" dirty="0" smtClean="0"/>
              <a:t> </a:t>
            </a:r>
            <a:r>
              <a:rPr lang="en-GB" sz="2000" dirty="0" err="1" smtClean="0"/>
              <a:t>detenidamente</a:t>
            </a:r>
            <a:r>
              <a:rPr lang="en-GB" sz="2000" dirty="0" smtClean="0"/>
              <a:t>. ¿</a:t>
            </a:r>
            <a:r>
              <a:rPr lang="en-GB" sz="2000" dirty="0" err="1" smtClean="0"/>
              <a:t>Puedes</a:t>
            </a:r>
            <a:r>
              <a:rPr lang="en-GB" sz="2000" dirty="0" smtClean="0"/>
              <a:t> </a:t>
            </a:r>
            <a:r>
              <a:rPr lang="en-GB" sz="2000" dirty="0" err="1" smtClean="0"/>
              <a:t>identificar</a:t>
            </a:r>
            <a:r>
              <a:rPr lang="en-GB" sz="2000" dirty="0" smtClean="0"/>
              <a:t> </a:t>
            </a:r>
            <a:r>
              <a:rPr lang="en-GB" sz="2000" dirty="0" smtClean="0"/>
              <a:t>el </a:t>
            </a:r>
            <a:r>
              <a:rPr lang="en-GB" sz="2000" dirty="0" err="1" smtClean="0"/>
              <a:t>peligro</a:t>
            </a:r>
            <a:r>
              <a:rPr lang="en-GB" sz="2000" dirty="0" smtClean="0"/>
              <a:t>?</a:t>
            </a:r>
            <a:endParaRPr lang="en-GB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>
                <a:solidFill>
                  <a:srgbClr val="00B050"/>
                </a:solidFill>
              </a:rPr>
              <a:t>Vamos</a:t>
            </a:r>
            <a:r>
              <a:rPr lang="en-GB" sz="2400" b="1" dirty="0" smtClean="0">
                <a:solidFill>
                  <a:srgbClr val="00B050"/>
                </a:solidFill>
              </a:rPr>
              <a:t> a </a:t>
            </a:r>
            <a:r>
              <a:rPr lang="en-GB" sz="2400" b="1" dirty="0" err="1" smtClean="0">
                <a:solidFill>
                  <a:srgbClr val="00B050"/>
                </a:solidFill>
              </a:rPr>
              <a:t>eliminar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este</a:t>
            </a:r>
            <a:r>
              <a:rPr lang="en-GB" sz="2400" b="1" dirty="0" smtClean="0">
                <a:solidFill>
                  <a:srgbClr val="00B050"/>
                </a:solidFill>
              </a:rPr>
              <a:t> </a:t>
            </a:r>
            <a:r>
              <a:rPr lang="en-GB" sz="2400" b="1" dirty="0" err="1" smtClean="0">
                <a:solidFill>
                  <a:srgbClr val="00B050"/>
                </a:solidFill>
              </a:rPr>
              <a:t>peligro</a:t>
            </a:r>
            <a:r>
              <a:rPr lang="en-GB" sz="2400" b="1" dirty="0" smtClean="0">
                <a:solidFill>
                  <a:srgbClr val="00B050"/>
                </a:solidFill>
              </a:rPr>
              <a:t>. 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416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39" y="0"/>
            <a:ext cx="266292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err="1" smtClean="0">
                <a:solidFill>
                  <a:srgbClr val="00B050"/>
                </a:solidFill>
              </a:rPr>
              <a:t>Buen</a:t>
            </a:r>
            <a:r>
              <a:rPr lang="en-GB" sz="3200" dirty="0" smtClean="0">
                <a:solidFill>
                  <a:srgbClr val="00B050"/>
                </a:solidFill>
              </a:rPr>
              <a:t> </a:t>
            </a:r>
            <a:r>
              <a:rPr lang="en-GB" sz="3200" dirty="0" err="1" smtClean="0">
                <a:solidFill>
                  <a:srgbClr val="00B050"/>
                </a:solidFill>
              </a:rPr>
              <a:t>trabajo</a:t>
            </a:r>
            <a:r>
              <a:rPr lang="en-GB" sz="3200" dirty="0" smtClean="0">
                <a:solidFill>
                  <a:srgbClr val="00B050"/>
                </a:solidFill>
              </a:rPr>
              <a:t> </a:t>
            </a:r>
            <a:r>
              <a:rPr lang="en-GB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 smtClean="0">
              <a:solidFill>
                <a:srgbClr val="00B05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1398" y="149516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 en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construcción</a:t>
            </a:r>
            <a:r>
              <a:rPr lang="en-GB" dirty="0" smtClean="0"/>
              <a:t> con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señal</a:t>
            </a:r>
            <a:r>
              <a:rPr lang="en-GB" dirty="0" smtClean="0"/>
              <a:t>?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3" y="2923660"/>
            <a:ext cx="2797518" cy="279751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434281" y="5090984"/>
            <a:ext cx="1668162" cy="13345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9715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05" y="0"/>
            <a:ext cx="3112789" cy="68580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" y="1532238"/>
            <a:ext cx="3025302" cy="96777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 en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construcción</a:t>
            </a:r>
            <a:r>
              <a:rPr lang="en-GB" dirty="0" smtClean="0"/>
              <a:t> con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señal</a:t>
            </a:r>
            <a:r>
              <a:rPr lang="en-GB" dirty="0" smtClean="0"/>
              <a:t>?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5" y="2549161"/>
            <a:ext cx="2721515" cy="251711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598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90" y="0"/>
            <a:ext cx="310622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532238"/>
            <a:ext cx="2889115" cy="100668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 en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construcción</a:t>
            </a:r>
            <a:r>
              <a:rPr lang="en-GB" dirty="0" smtClean="0"/>
              <a:t> con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señal</a:t>
            </a:r>
            <a:r>
              <a:rPr lang="en-GB" dirty="0" smtClean="0"/>
              <a:t>?</a:t>
            </a: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5" y="2668545"/>
            <a:ext cx="2658241" cy="248731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7737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76" y="0"/>
            <a:ext cx="298524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4" y="2351135"/>
            <a:ext cx="2695632" cy="272749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112108"/>
            <a:ext cx="2889115" cy="10863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¿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preparado</a:t>
            </a:r>
            <a:r>
              <a:rPr lang="en-GB" dirty="0" smtClean="0"/>
              <a:t> </a:t>
            </a:r>
            <a:r>
              <a:rPr lang="en-GB" dirty="0" err="1" smtClean="0"/>
              <a:t>ahora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trabajar</a:t>
            </a:r>
            <a:r>
              <a:rPr lang="en-GB" dirty="0" smtClean="0"/>
              <a:t> en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obra</a:t>
            </a:r>
            <a:r>
              <a:rPr lang="en-GB" dirty="0" smtClean="0"/>
              <a:t> de </a:t>
            </a:r>
            <a:r>
              <a:rPr lang="en-GB" dirty="0" err="1" smtClean="0"/>
              <a:t>construcción</a:t>
            </a:r>
            <a:r>
              <a:rPr lang="en-GB" dirty="0" smtClean="0"/>
              <a:t> con la </a:t>
            </a:r>
            <a:r>
              <a:rPr lang="en-GB" dirty="0" err="1" smtClean="0"/>
              <a:t>siguiente</a:t>
            </a:r>
            <a:r>
              <a:rPr lang="en-GB" dirty="0" smtClean="0"/>
              <a:t> </a:t>
            </a:r>
            <a:r>
              <a:rPr lang="en-GB" dirty="0" err="1" smtClean="0"/>
              <a:t>señal</a:t>
            </a:r>
            <a:r>
              <a:rPr lang="en-GB" dirty="0" smtClean="0"/>
              <a:t>?</a:t>
            </a:r>
          </a:p>
          <a:p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483708" y="713698"/>
            <a:ext cx="1940512" cy="20047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3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</TotalTime>
  <Words>254</Words>
  <Application>Microsoft Office PowerPoint</Application>
  <PresentationFormat>Presentación en pantalla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Office Theme</vt:lpstr>
      <vt:lpstr>Salud y seguridad en el trabajo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Company>Bridgwater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Tucker</dc:creator>
  <cp:lastModifiedBy>ikaslea</cp:lastModifiedBy>
  <cp:revision>23</cp:revision>
  <dcterms:created xsi:type="dcterms:W3CDTF">2017-10-05T09:35:23Z</dcterms:created>
  <dcterms:modified xsi:type="dcterms:W3CDTF">2018-10-16T11:07:43Z</dcterms:modified>
</cp:coreProperties>
</file>