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1" r:id="rId3"/>
    <p:sldId id="257" r:id="rId4"/>
    <p:sldId id="258" r:id="rId5"/>
    <p:sldId id="259" r:id="rId6"/>
    <p:sldId id="27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7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9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021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59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45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58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28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4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10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34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815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24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1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417D6-5A34-4E83-A176-B1886BFED8A1}" type="datetimeFigureOut">
              <a:rPr lang="en-GB" smtClean="0"/>
              <a:pPr/>
              <a:t>19/11/2018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1B1E8-F459-4C64-8EA9-D296DD475F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29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353" y="2005641"/>
            <a:ext cx="7772400" cy="172791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Ασφάλεια και Υγεία στο χώρο εργασίας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33741"/>
            <a:ext cx="6858000" cy="1655762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Εντοπίζοντας πιθανούς κινδύνους</a:t>
            </a:r>
            <a:endParaRPr lang="en-GB" sz="4000" dirty="0"/>
          </a:p>
        </p:txBody>
      </p:sp>
      <p:pic>
        <p:nvPicPr>
          <p:cNvPr id="1026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  <p:pic>
        <p:nvPicPr>
          <p:cNvPr id="1027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4043" y="0"/>
            <a:ext cx="3302000" cy="1943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888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130" y="0"/>
            <a:ext cx="3035740" cy="68580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Είναι αυτός ο ηλεκτρολόγος τώρα έτοιμος να δουλέψει σε ένα εργοτάξιο με το ακόλουθο σήμα</a:t>
            </a:r>
            <a:r>
              <a:rPr lang="en-US" dirty="0"/>
              <a:t>;</a:t>
            </a:r>
            <a:endParaRPr lang="en-GB" dirty="0"/>
          </a:p>
          <a:p>
            <a:endParaRPr lang="en-GB" dirty="0"/>
          </a:p>
        </p:txBody>
      </p:sp>
      <p:pic>
        <p:nvPicPr>
          <p:cNvPr id="8" name="Picture 7" descr="glov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82" y="2424198"/>
            <a:ext cx="2783541" cy="278354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64223" y="3789075"/>
            <a:ext cx="2743201" cy="1105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3"/>
          </p:cNvCxnSpPr>
          <p:nvPr/>
        </p:nvCxnSpPr>
        <p:spPr>
          <a:xfrm flipV="1">
            <a:off x="2864223" y="3792071"/>
            <a:ext cx="726142" cy="2389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729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ov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61164"/>
            <a:ext cx="3072137" cy="2830802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Είναι αυτός ο ηλεκτρολόγος τώρα έτοιμος να δουλέψει σε ένα εργοτάξιο με το ακόλουθο σήμα</a:t>
            </a:r>
            <a:r>
              <a:rPr lang="en-US" dirty="0"/>
              <a:t>;</a:t>
            </a:r>
            <a:endParaRPr lang="en-GB" dirty="0"/>
          </a:p>
          <a:p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819884" y="2111188"/>
            <a:ext cx="1886587" cy="149480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079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i vi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069" y="2743200"/>
            <a:ext cx="2393577" cy="23935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35" y="0"/>
            <a:ext cx="3012130" cy="68580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Είναι αυτός ο ηλεκτρολόγος τώρα έτοιμος να δουλέψει σε ένα εργοτάξιο με το ακόλουθο σήμα</a:t>
            </a:r>
            <a:r>
              <a:rPr lang="en-US" dirty="0"/>
              <a:t>;</a:t>
            </a:r>
            <a:endParaRPr lang="en-GB" dirty="0"/>
          </a:p>
          <a:p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622176" y="2111188"/>
            <a:ext cx="2084295" cy="15733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484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22069" y="430306"/>
            <a:ext cx="2934192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Είναι αυτός ο ηλεκτρολόγος έτοιμος για εργασία</a:t>
            </a:r>
            <a:r>
              <a:rPr lang="en-US" dirty="0" smtClean="0"/>
              <a:t>;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38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404" y="0"/>
            <a:ext cx="2967191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pic>
        <p:nvPicPr>
          <p:cNvPr id="5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4534" y="436179"/>
            <a:ext cx="2834996" cy="16682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B050"/>
                </a:solidFill>
              </a:rPr>
              <a:t>Ναι Πολύ καλά </a:t>
            </a:r>
            <a:r>
              <a:rPr lang="en-GB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 smtClean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493" y="5889811"/>
            <a:ext cx="2675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Παρακαλώ τώρα συμπληρώστε το φύλλο εργασίας </a:t>
            </a:r>
            <a:r>
              <a:rPr lang="en-GB" dirty="0" smtClean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42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186" y="0"/>
            <a:ext cx="2507628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118404" y="920234"/>
            <a:ext cx="1200150" cy="1489334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51373" y="321961"/>
            <a:ext cx="2162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Κορδόνι γύρω από τον λαιμό.  </a:t>
            </a:r>
            <a:endParaRPr lang="en-GB" b="1" dirty="0" smtClean="0"/>
          </a:p>
          <a:p>
            <a:endParaRPr lang="en-GB" dirty="0"/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41613" y="3816690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B050"/>
                </a:solidFill>
              </a:rPr>
              <a:t>Ας αφαιρέσουμε αυτό τον κίνδυνο</a:t>
            </a:r>
            <a:endParaRPr lang="en-GB" sz="2400" dirty="0">
              <a:solidFill>
                <a:srgbClr val="00B05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61924" y="0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Είναι αυτός ο ηλεκτρολόγος έτοιμος για εργασία?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177328" y="927638"/>
            <a:ext cx="31408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Δείτε την εικόνα προσεκτικά.  Μπορείτε να εντοπίσετε τους πιθανούς κινδύνους για την ασφάλειά του</a:t>
            </a:r>
            <a:r>
              <a:rPr lang="en-US" sz="2000" dirty="0" smtClean="0"/>
              <a:t>;</a:t>
            </a:r>
            <a:endParaRPr lang="en-GB" sz="2000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177322" y="2721114"/>
            <a:ext cx="31254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Γράψτε τις απαντήσεις σας στο φύλλο εργασίας που σας δόθηκε.  </a:t>
            </a:r>
            <a:endParaRPr lang="en-GB" sz="2000" dirty="0" smtClean="0"/>
          </a:p>
        </p:txBody>
      </p:sp>
      <p:pic>
        <p:nvPicPr>
          <p:cNvPr id="15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551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578" y="0"/>
            <a:ext cx="2684844" cy="6858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535530" y="1105930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51373" y="321961"/>
            <a:ext cx="234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Κατσαβίδι στη τσέπη </a:t>
            </a:r>
            <a:endParaRPr lang="en-GB" b="1" dirty="0" smtClean="0"/>
          </a:p>
          <a:p>
            <a:endParaRPr lang="en-GB" b="1" dirty="0" smtClean="0"/>
          </a:p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87782" y="920234"/>
            <a:ext cx="30430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Δείτε την εικόνα προσεκτικά.  Μπορείτε να εντοπίσετε </a:t>
            </a:r>
            <a:r>
              <a:rPr lang="el-GR" sz="2000" dirty="0" smtClean="0"/>
              <a:t>τρεις κινδύνους</a:t>
            </a:r>
            <a:r>
              <a:rPr lang="en-US" sz="2000" dirty="0" smtClean="0"/>
              <a:t>;</a:t>
            </a:r>
            <a:endParaRPr lang="en-GB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87782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B050"/>
                </a:solidFill>
              </a:rPr>
              <a:t>Ας αφαιρέσουμε αυτό τον κίνδυνο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12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78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753" y="0"/>
            <a:ext cx="26284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1373" y="321961"/>
            <a:ext cx="2162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Κοπίδι στη τσέπη  </a:t>
            </a:r>
            <a:endParaRPr lang="en-GB" b="1" dirty="0" smtClean="0"/>
          </a:p>
          <a:p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3571702" y="3218935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354726" y="691293"/>
            <a:ext cx="1996647" cy="2953951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7782" y="920234"/>
            <a:ext cx="30430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Δείτε την εικόνα προσεκτικά.  Μπορείτε να εντοπίσετε </a:t>
            </a:r>
            <a:r>
              <a:rPr lang="el-GR" sz="2000" dirty="0" smtClean="0"/>
              <a:t>δύο κινδύνους</a:t>
            </a:r>
            <a:r>
              <a:rPr lang="en-US" sz="2000" dirty="0" smtClean="0"/>
              <a:t>;</a:t>
            </a:r>
            <a:endParaRPr lang="en-GB" sz="2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B050"/>
                </a:solidFill>
              </a:rPr>
              <a:t>Ας αφαιρέσουμε αυτό τον κίνδυνο</a:t>
            </a:r>
            <a:endParaRPr lang="en-GB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53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929" y="0"/>
            <a:ext cx="2588142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08771" y="5752071"/>
            <a:ext cx="1865271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474042" y="771269"/>
            <a:ext cx="846737" cy="541946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354460" y="458569"/>
            <a:ext cx="2162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Λυτά δέματα παπουτσιών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-12359" y="920234"/>
            <a:ext cx="34351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Δείτε την εικόνα προσεκτικά.  Μπορείτε να εντοπίσετε </a:t>
            </a:r>
            <a:r>
              <a:rPr lang="el-GR" sz="2000" dirty="0" smtClean="0"/>
              <a:t>τον κίνδυνο</a:t>
            </a:r>
            <a:r>
              <a:rPr lang="en-US" sz="2000" dirty="0" smtClean="0"/>
              <a:t>;</a:t>
            </a:r>
            <a:endParaRPr lang="en-GB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B050"/>
                </a:solidFill>
              </a:rPr>
              <a:t>Ας αφαιρέσουμε αυτό τον κίνδυνο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163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539" y="0"/>
            <a:ext cx="266292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solidFill>
                  <a:srgbClr val="00B050"/>
                </a:solidFill>
              </a:rPr>
              <a:t>Πολύ Καλά </a:t>
            </a:r>
            <a:r>
              <a:rPr lang="en-GB" sz="3200" dirty="0" smtClean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 smtClean="0">
              <a:solidFill>
                <a:srgbClr val="00B05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1398" y="149516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Είναι αυτός ο ηλεκτρολόγος τώρα έτοιμος να δουλέψει σε ένα εργοτάξιο με το ακόλουθο σήμα</a:t>
            </a:r>
            <a:r>
              <a:rPr lang="en-US" dirty="0" smtClean="0"/>
              <a:t>;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3" y="2923660"/>
            <a:ext cx="2797518" cy="279751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2434281" y="5090984"/>
            <a:ext cx="1668162" cy="13345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715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605" y="0"/>
            <a:ext cx="3112789" cy="68580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0" y="153223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 smtClean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05" y="2549161"/>
            <a:ext cx="2721515" cy="251711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2197401" y="308919"/>
            <a:ext cx="2374598" cy="24922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04503" y="1070573"/>
            <a:ext cx="28258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Είναι αυτός ο ηλεκτρολόγος τώρα έτοιμος να δουλέψει σε ένα εργοτάξιο με το ακόλουθο σήμα</a:t>
            </a:r>
            <a:r>
              <a:rPr lang="en-US" dirty="0"/>
              <a:t>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985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90" y="0"/>
            <a:ext cx="3106220" cy="685800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153223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25" y="2668545"/>
            <a:ext cx="2658241" cy="248731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2197401" y="308919"/>
            <a:ext cx="2374598" cy="24922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80325" y="770709"/>
            <a:ext cx="2838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Είναι αυτός ο ηλεκτρολόγος τώρα έτοιμος να δουλέψει σε ένα εργοτάξιο με το ακόλουθο σήμα</a:t>
            </a:r>
            <a:r>
              <a:rPr lang="en-US" dirty="0"/>
              <a:t>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737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376" y="0"/>
            <a:ext cx="298524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4" y="2351135"/>
            <a:ext cx="2695632" cy="2727496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11210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Είναι αυτός ο ηλεκτρολόγος τώρα έτοιμος να δουλέψει σε ένα εργοτάξιο με το ακόλουθο σήμα</a:t>
            </a:r>
            <a:r>
              <a:rPr lang="en-US" dirty="0"/>
              <a:t>;</a:t>
            </a:r>
            <a:endParaRPr lang="en-GB" dirty="0"/>
          </a:p>
          <a:p>
            <a:endParaRPr lang="en-GB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483708" y="713698"/>
            <a:ext cx="1940512" cy="20047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33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387</TotalTime>
  <Words>247</Words>
  <Application>Microsoft Office PowerPoint</Application>
  <PresentationFormat>On-screen Show (4:3)</PresentationFormat>
  <Paragraphs>29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Ασφάλεια και Υγεία στο χώρο εργασίας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Bridgwater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Tucker</dc:creator>
  <cp:lastModifiedBy>Maria, Theodorou</cp:lastModifiedBy>
  <cp:revision>24</cp:revision>
  <dcterms:created xsi:type="dcterms:W3CDTF">2017-10-05T09:35:23Z</dcterms:created>
  <dcterms:modified xsi:type="dcterms:W3CDTF">2018-11-19T14:47:35Z</dcterms:modified>
</cp:coreProperties>
</file>